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Genty Sans" charset="1" panose="000006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28" Target="slides/slide12.xml" Type="http://schemas.openxmlformats.org/officeDocument/2006/relationships/slide"/><Relationship Id="rId29" Target="slides/slide13.xml" Type="http://schemas.openxmlformats.org/officeDocument/2006/relationships/slide"/><Relationship Id="rId3" Target="viewProps.xml" Type="http://schemas.openxmlformats.org/officeDocument/2006/relationships/viewProps"/><Relationship Id="rId30" Target="slides/slide14.xml" Type="http://schemas.openxmlformats.org/officeDocument/2006/relationships/slide"/><Relationship Id="rId31" Target="slides/slide15.xml" Type="http://schemas.openxmlformats.org/officeDocument/2006/relationships/slide"/><Relationship Id="rId32" Target="slides/slide16.xml" Type="http://schemas.openxmlformats.org/officeDocument/2006/relationships/slide"/><Relationship Id="rId33" Target="slides/slide17.xml" Type="http://schemas.openxmlformats.org/officeDocument/2006/relationships/slide"/><Relationship Id="rId34" Target="slides/slide18.xml" Type="http://schemas.openxmlformats.org/officeDocument/2006/relationships/slide"/><Relationship Id="rId35" Target="slides/slide19.xml" Type="http://schemas.openxmlformats.org/officeDocument/2006/relationships/slide"/><Relationship Id="rId36" Target="slides/slide20.xml" Type="http://schemas.openxmlformats.org/officeDocument/2006/relationships/slide"/><Relationship Id="rId37" Target="slides/slide21.xml" Type="http://schemas.openxmlformats.org/officeDocument/2006/relationships/slide"/><Relationship Id="rId38" Target="slides/slide22.xml" Type="http://schemas.openxmlformats.org/officeDocument/2006/relationships/slide"/><Relationship Id="rId39" Target="slides/slide23.xml" Type="http://schemas.openxmlformats.org/officeDocument/2006/relationships/slide"/><Relationship Id="rId4" Target="theme/theme1.xml" Type="http://schemas.openxmlformats.org/officeDocument/2006/relationships/theme"/><Relationship Id="rId40" Target="slides/slide24.xml" Type="http://schemas.openxmlformats.org/officeDocument/2006/relationships/slide"/><Relationship Id="rId41" Target="slides/slide25.xml" Type="http://schemas.openxmlformats.org/officeDocument/2006/relationships/slide"/><Relationship Id="rId42" Target="slides/slide26.xml" Type="http://schemas.openxmlformats.org/officeDocument/2006/relationships/slide"/><Relationship Id="rId43" Target="slides/slide27.xml" Type="http://schemas.openxmlformats.org/officeDocument/2006/relationships/slide"/><Relationship Id="rId44" Target="slides/slide28.xml" Type="http://schemas.openxmlformats.org/officeDocument/2006/relationships/slide"/><Relationship Id="rId45" Target="slides/slide29.xml" Type="http://schemas.openxmlformats.org/officeDocument/2006/relationships/slide"/><Relationship Id="rId46" Target="slides/slide30.xml" Type="http://schemas.openxmlformats.org/officeDocument/2006/relationships/slide"/><Relationship Id="rId47" Target="slides/slide31.xml" Type="http://schemas.openxmlformats.org/officeDocument/2006/relationships/slide"/><Relationship Id="rId48" Target="slides/slide32.xml" Type="http://schemas.openxmlformats.org/officeDocument/2006/relationships/slide"/><Relationship Id="rId49" Target="slides/slide33.xml" Type="http://schemas.openxmlformats.org/officeDocument/2006/relationships/slide"/><Relationship Id="rId5" Target="tableStyles.xml" Type="http://schemas.openxmlformats.org/officeDocument/2006/relationships/tableStyles"/><Relationship Id="rId50" Target="slides/slide34.xml" Type="http://schemas.openxmlformats.org/officeDocument/2006/relationships/slide"/><Relationship Id="rId51" Target="slides/slide35.xml" Type="http://schemas.openxmlformats.org/officeDocument/2006/relationships/slide"/><Relationship Id="rId52" Target="slides/slide36.xml" Type="http://schemas.openxmlformats.org/officeDocument/2006/relationships/slide"/><Relationship Id="rId53" Target="slides/slide37.xml" Type="http://schemas.openxmlformats.org/officeDocument/2006/relationships/slide"/><Relationship Id="rId54" Target="slides/slide38.xml" Type="http://schemas.openxmlformats.org/officeDocument/2006/relationships/slide"/><Relationship Id="rId55" Target="slides/slide39.xml" Type="http://schemas.openxmlformats.org/officeDocument/2006/relationships/slide"/><Relationship Id="rId56" Target="slides/slide40.xml" Type="http://schemas.openxmlformats.org/officeDocument/2006/relationships/slide"/><Relationship Id="rId57" Target="slides/slide41.xml" Type="http://schemas.openxmlformats.org/officeDocument/2006/relationships/slide"/><Relationship Id="rId58" Target="slides/slide42.xml" Type="http://schemas.openxmlformats.org/officeDocument/2006/relationships/slide"/><Relationship Id="rId59" Target="slides/slide43.xml" Type="http://schemas.openxmlformats.org/officeDocument/2006/relationships/slide"/><Relationship Id="rId6" Target="fonts/font6.fntdata" Type="http://schemas.openxmlformats.org/officeDocument/2006/relationships/font"/><Relationship Id="rId60" Target="slides/slide4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Relationship Id="rId7" Target="../media/image64.png" Type="http://schemas.openxmlformats.org/officeDocument/2006/relationships/image"/><Relationship Id="rId8" Target="../media/image6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66.png" Type="http://schemas.openxmlformats.org/officeDocument/2006/relationships/image"/><Relationship Id="rId6" Target="../media/image67.svg" Type="http://schemas.openxmlformats.org/officeDocument/2006/relationships/image"/><Relationship Id="rId7" Target="../media/image6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69.png" Type="http://schemas.openxmlformats.org/officeDocument/2006/relationships/image"/><Relationship Id="rId6" Target="../media/image70.svg" Type="http://schemas.openxmlformats.org/officeDocument/2006/relationships/image"/><Relationship Id="rId7" Target="../media/image71.png" Type="http://schemas.openxmlformats.org/officeDocument/2006/relationships/image"/><Relationship Id="rId8" Target="../media/image7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73.png" Type="http://schemas.openxmlformats.org/officeDocument/2006/relationships/image"/><Relationship Id="rId6" Target="../media/image74.png" Type="http://schemas.openxmlformats.org/officeDocument/2006/relationships/image"/><Relationship Id="rId7" Target="../media/image7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76.png" Type="http://schemas.openxmlformats.org/officeDocument/2006/relationships/image"/><Relationship Id="rId6" Target="../media/image7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78.png" Type="http://schemas.openxmlformats.org/officeDocument/2006/relationships/image"/><Relationship Id="rId6" Target="../media/image7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80.png" Type="http://schemas.openxmlformats.org/officeDocument/2006/relationships/image"/><Relationship Id="rId6" Target="../media/image81.png" Type="http://schemas.openxmlformats.org/officeDocument/2006/relationships/image"/><Relationship Id="rId7" Target="../media/image82.png" Type="http://schemas.openxmlformats.org/officeDocument/2006/relationships/image"/><Relationship Id="rId8" Target="../media/image8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84.pn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8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88.png" Type="http://schemas.openxmlformats.org/officeDocument/2006/relationships/image"/><Relationship Id="rId6" Target="../media/image89.svg" Type="http://schemas.openxmlformats.org/officeDocument/2006/relationships/image"/><Relationship Id="rId7" Target="../media/image9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74.png" Type="http://schemas.openxmlformats.org/officeDocument/2006/relationships/image"/><Relationship Id="rId6" Target="../media/image75.svg" Type="http://schemas.openxmlformats.org/officeDocument/2006/relationships/image"/><Relationship Id="rId7" Target="../media/image9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92.png" Type="http://schemas.openxmlformats.org/officeDocument/2006/relationships/image"/><Relationship Id="rId6" Target="../media/image93.png" Type="http://schemas.openxmlformats.org/officeDocument/2006/relationships/image"/><Relationship Id="rId7" Target="../media/image94.svg" Type="http://schemas.openxmlformats.org/officeDocument/2006/relationships/image"/><Relationship Id="rId8" Target="../media/image9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96.pn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97.png" Type="http://schemas.openxmlformats.org/officeDocument/2006/relationships/image"/><Relationship Id="rId6" Target="../media/image9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99.png" Type="http://schemas.openxmlformats.org/officeDocument/2006/relationships/image"/><Relationship Id="rId6" Target="../media/image100.png" Type="http://schemas.openxmlformats.org/officeDocument/2006/relationships/image"/><Relationship Id="rId7" Target="../media/image101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02.png" Type="http://schemas.openxmlformats.org/officeDocument/2006/relationships/image"/><Relationship Id="rId4" Target="../media/image10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04.png" Type="http://schemas.openxmlformats.org/officeDocument/2006/relationships/image"/><Relationship Id="rId8" Target="../media/image105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106.png" Type="http://schemas.openxmlformats.org/officeDocument/2006/relationships/image"/><Relationship Id="rId6" Target="../media/image10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14.svg" Type="http://schemas.openxmlformats.org/officeDocument/2006/relationships/image"/><Relationship Id="rId12" Target="../media/image115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108.png" Type="http://schemas.openxmlformats.org/officeDocument/2006/relationships/image"/><Relationship Id="rId6" Target="../media/image109.png" Type="http://schemas.openxmlformats.org/officeDocument/2006/relationships/image"/><Relationship Id="rId7" Target="../media/image110.svg" Type="http://schemas.openxmlformats.org/officeDocument/2006/relationships/image"/><Relationship Id="rId8" Target="../media/image111.png" Type="http://schemas.openxmlformats.org/officeDocument/2006/relationships/image"/><Relationship Id="rId9" Target="../media/image112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116.png" Type="http://schemas.openxmlformats.org/officeDocument/2006/relationships/image"/><Relationship Id="rId6" Target="../media/image117.png" Type="http://schemas.openxmlformats.org/officeDocument/2006/relationships/image"/><Relationship Id="rId7" Target="../media/image118.png" Type="http://schemas.openxmlformats.org/officeDocument/2006/relationships/image"/><Relationship Id="rId8" Target="../media/image119.png" Type="http://schemas.openxmlformats.org/officeDocument/2006/relationships/image"/><Relationship Id="rId9" Target="../media/image120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4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121.png" Type="http://schemas.openxmlformats.org/officeDocument/2006/relationships/image"/><Relationship Id="rId6" Target="../media/image122.png" Type="http://schemas.openxmlformats.org/officeDocument/2006/relationships/image"/><Relationship Id="rId7" Target="../media/image113.png" Type="http://schemas.openxmlformats.org/officeDocument/2006/relationships/image"/><Relationship Id="rId8" Target="../media/image114.svg" Type="http://schemas.openxmlformats.org/officeDocument/2006/relationships/image"/><Relationship Id="rId9" Target="../media/image12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0.sv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125.png" Type="http://schemas.openxmlformats.org/officeDocument/2006/relationships/image"/><Relationship Id="rId6" Target="../media/image126.png" Type="http://schemas.openxmlformats.org/officeDocument/2006/relationships/image"/><Relationship Id="rId7" Target="../media/image127.png" Type="http://schemas.openxmlformats.org/officeDocument/2006/relationships/image"/><Relationship Id="rId8" Target="../media/image128.png" Type="http://schemas.openxmlformats.org/officeDocument/2006/relationships/image"/><Relationship Id="rId9" Target="../media/image12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1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32.png" Type="http://schemas.openxmlformats.org/officeDocument/2006/relationships/image"/><Relationship Id="rId6" Target="../media/image133.png" Type="http://schemas.openxmlformats.org/officeDocument/2006/relationships/image"/><Relationship Id="rId7" Target="../media/image134.png" Type="http://schemas.openxmlformats.org/officeDocument/2006/relationships/image"/><Relationship Id="rId8" Target="../media/image135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9.png" Type="http://schemas.openxmlformats.org/officeDocument/2006/relationships/image"/><Relationship Id="rId11" Target="../media/image120.svg" Type="http://schemas.openxmlformats.org/officeDocument/2006/relationships/image"/><Relationship Id="rId12" Target="../media/image11.png" Type="http://schemas.openxmlformats.org/officeDocument/2006/relationships/image"/><Relationship Id="rId2" Target="../media/image136.png" Type="http://schemas.openxmlformats.org/officeDocument/2006/relationships/image"/><Relationship Id="rId3" Target="../media/image132.png" Type="http://schemas.openxmlformats.org/officeDocument/2006/relationships/image"/><Relationship Id="rId4" Target="../media/image137.png" Type="http://schemas.openxmlformats.org/officeDocument/2006/relationships/image"/><Relationship Id="rId5" Target="../media/image138.svg" Type="http://schemas.openxmlformats.org/officeDocument/2006/relationships/image"/><Relationship Id="rId6" Target="../media/image139.png" Type="http://schemas.openxmlformats.org/officeDocument/2006/relationships/image"/><Relationship Id="rId7" Target="../media/image140.svg" Type="http://schemas.openxmlformats.org/officeDocument/2006/relationships/image"/><Relationship Id="rId8" Target="../media/image141.png" Type="http://schemas.openxmlformats.org/officeDocument/2006/relationships/image"/><Relationship Id="rId9" Target="../media/image14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6.png" Type="http://schemas.openxmlformats.org/officeDocument/2006/relationships/image"/><Relationship Id="rId3" Target="../media/image143.png" Type="http://schemas.openxmlformats.org/officeDocument/2006/relationships/image"/><Relationship Id="rId4" Target="../media/image144.png" Type="http://schemas.openxmlformats.org/officeDocument/2006/relationships/image"/><Relationship Id="rId5" Target="../media/image11.png" Type="http://schemas.openxmlformats.org/officeDocument/2006/relationships/image"/><Relationship Id="rId6" Target="../media/image134.png" Type="http://schemas.openxmlformats.org/officeDocument/2006/relationships/image"/><Relationship Id="rId7" Target="../media/image135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5.png" Type="http://schemas.openxmlformats.org/officeDocument/2006/relationships/image"/><Relationship Id="rId3" Target="../media/image146.png" Type="http://schemas.openxmlformats.org/officeDocument/2006/relationships/image"/><Relationship Id="rId4" Target="../media/image147.png" Type="http://schemas.openxmlformats.org/officeDocument/2006/relationships/image"/><Relationship Id="rId5" Target="../media/image132.png" Type="http://schemas.openxmlformats.org/officeDocument/2006/relationships/image"/><Relationship Id="rId6" Target="../media/image148.png" Type="http://schemas.openxmlformats.org/officeDocument/2006/relationships/image"/><Relationship Id="rId7" Target="../media/image149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4.png" Type="http://schemas.openxmlformats.org/officeDocument/2006/relationships/image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132.png" Type="http://schemas.openxmlformats.org/officeDocument/2006/relationships/image"/><Relationship Id="rId6" Target="../media/image150.png" Type="http://schemas.openxmlformats.org/officeDocument/2006/relationships/image"/><Relationship Id="rId7" Target="../media/image151.svg" Type="http://schemas.openxmlformats.org/officeDocument/2006/relationships/image"/><Relationship Id="rId8" Target="../media/image152.png" Type="http://schemas.openxmlformats.org/officeDocument/2006/relationships/image"/><Relationship Id="rId9" Target="../media/image153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11.png" Type="http://schemas.openxmlformats.org/officeDocument/2006/relationships/image"/><Relationship Id="rId4" Target="../media/image112.svg" Type="http://schemas.openxmlformats.org/officeDocument/2006/relationships/image"/><Relationship Id="rId5" Target="../media/image155.png" Type="http://schemas.openxmlformats.org/officeDocument/2006/relationships/image"/><Relationship Id="rId6" Target="../media/image156.png" Type="http://schemas.openxmlformats.org/officeDocument/2006/relationships/image"/><Relationship Id="rId7" Target="../media/image15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4.png" Type="http://schemas.openxmlformats.org/officeDocument/2006/relationships/image"/><Relationship Id="rId11" Target="../media/image165.png" Type="http://schemas.openxmlformats.org/officeDocument/2006/relationships/image"/><Relationship Id="rId12" Target="../media/image166.svg" Type="http://schemas.openxmlformats.org/officeDocument/2006/relationships/image"/><Relationship Id="rId2" Target="../media/image11.png" Type="http://schemas.openxmlformats.org/officeDocument/2006/relationships/image"/><Relationship Id="rId3" Target="../media/image158.png" Type="http://schemas.openxmlformats.org/officeDocument/2006/relationships/image"/><Relationship Id="rId4" Target="../media/image159.svg" Type="http://schemas.openxmlformats.org/officeDocument/2006/relationships/image"/><Relationship Id="rId5" Target="../media/image155.png" Type="http://schemas.openxmlformats.org/officeDocument/2006/relationships/image"/><Relationship Id="rId6" Target="../media/image160.png" Type="http://schemas.openxmlformats.org/officeDocument/2006/relationships/image"/><Relationship Id="rId7" Target="../media/image161.png" Type="http://schemas.openxmlformats.org/officeDocument/2006/relationships/image"/><Relationship Id="rId8" Target="../media/image162.svg" Type="http://schemas.openxmlformats.org/officeDocument/2006/relationships/image"/><Relationship Id="rId9" Target="../media/image163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7.png" Type="http://schemas.openxmlformats.org/officeDocument/2006/relationships/image"/><Relationship Id="rId3" Target="../media/image168.png" Type="http://schemas.openxmlformats.org/officeDocument/2006/relationships/image"/><Relationship Id="rId4" Target="../media/image169.png" Type="http://schemas.openxmlformats.org/officeDocument/2006/relationships/image"/><Relationship Id="rId5" Target="../media/image170.png" Type="http://schemas.openxmlformats.org/officeDocument/2006/relationships/image"/><Relationship Id="rId6" Target="../media/image171.png" Type="http://schemas.openxmlformats.org/officeDocument/2006/relationships/image"/><Relationship Id="rId7" Target="../media/image172.png" Type="http://schemas.openxmlformats.org/officeDocument/2006/relationships/image"/><Relationship Id="rId8" Target="../media/image11.png" Type="http://schemas.openxmlformats.org/officeDocument/2006/relationships/image"/><Relationship Id="rId9" Target="../media/image15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73.png" Type="http://schemas.openxmlformats.org/officeDocument/2006/relationships/image"/><Relationship Id="rId4" Target="../media/image174.svg" Type="http://schemas.openxmlformats.org/officeDocument/2006/relationships/image"/><Relationship Id="rId5" Target="../media/image155.png" Type="http://schemas.openxmlformats.org/officeDocument/2006/relationships/image"/><Relationship Id="rId6" Target="../media/image175.png" Type="http://schemas.openxmlformats.org/officeDocument/2006/relationships/image"/><Relationship Id="rId7" Target="../media/image176.png" Type="http://schemas.openxmlformats.org/officeDocument/2006/relationships/image"/><Relationship Id="rId8" Target="../media/image177.png" Type="http://schemas.openxmlformats.org/officeDocument/2006/relationships/image"/><Relationship Id="rId9" Target="../media/image178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9.png" Type="http://schemas.openxmlformats.org/officeDocument/2006/relationships/image"/><Relationship Id="rId3" Target="../media/image11.png" Type="http://schemas.openxmlformats.org/officeDocument/2006/relationships/image"/><Relationship Id="rId4" Target="../media/image180.png" Type="http://schemas.openxmlformats.org/officeDocument/2006/relationships/image"/><Relationship Id="rId5" Target="../media/image155.png" Type="http://schemas.openxmlformats.org/officeDocument/2006/relationships/image"/><Relationship Id="rId6" Target="../media/image181.png" Type="http://schemas.openxmlformats.org/officeDocument/2006/relationships/image"/><Relationship Id="rId7" Target="../media/image182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7.png" Type="http://schemas.openxmlformats.org/officeDocument/2006/relationships/image"/><Relationship Id="rId11" Target="../media/image188.svg" Type="http://schemas.openxmlformats.org/officeDocument/2006/relationships/image"/><Relationship Id="rId12" Target="../media/image7.png" Type="http://schemas.openxmlformats.org/officeDocument/2006/relationships/image"/><Relationship Id="rId13" Target="../media/image8.svg" Type="http://schemas.openxmlformats.org/officeDocument/2006/relationships/image"/><Relationship Id="rId2" Target="../media/image183.png" Type="http://schemas.openxmlformats.org/officeDocument/2006/relationships/image"/><Relationship Id="rId3" Target="../media/image184.svg" Type="http://schemas.openxmlformats.org/officeDocument/2006/relationships/image"/><Relationship Id="rId4" Target="../media/image158.png" Type="http://schemas.openxmlformats.org/officeDocument/2006/relationships/image"/><Relationship Id="rId5" Target="../media/image159.svg" Type="http://schemas.openxmlformats.org/officeDocument/2006/relationships/image"/><Relationship Id="rId6" Target="../media/image150.png" Type="http://schemas.openxmlformats.org/officeDocument/2006/relationships/image"/><Relationship Id="rId7" Target="../media/image151.svg" Type="http://schemas.openxmlformats.org/officeDocument/2006/relationships/image"/><Relationship Id="rId8" Target="../media/image185.png" Type="http://schemas.openxmlformats.org/officeDocument/2006/relationships/image"/><Relationship Id="rId9" Target="../media/image18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1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C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87874">
            <a:off x="13919372" y="3231144"/>
            <a:ext cx="4049202" cy="312156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663894">
            <a:off x="821686" y="1175133"/>
            <a:ext cx="4074489" cy="275583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39402">
            <a:off x="14348286" y="894144"/>
            <a:ext cx="4222627" cy="293280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3292217" y="1325632"/>
            <a:ext cx="11194583" cy="7963277"/>
            <a:chOff x="0" y="0"/>
            <a:chExt cx="14926110" cy="1061770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287002"/>
              <a:ext cx="14926110" cy="7242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01"/>
                </a:lnSpc>
              </a:pPr>
              <a:r>
                <a:rPr lang="en-US" sz="10001">
                  <a:solidFill>
                    <a:srgbClr val="FFFFFF"/>
                  </a:solidFill>
                  <a:latin typeface="Genty Sans"/>
                </a:rPr>
                <a:t>PROYEK UAS PRAKTIKUM ALGORITMA DAN PEMOGRAMAN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1492611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2531430" y="9082786"/>
              <a:ext cx="9863250" cy="1534916"/>
              <a:chOff x="0" y="0"/>
              <a:chExt cx="4243678" cy="6604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0"/>
                <a:ext cx="4243678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4243678">
                    <a:moveTo>
                      <a:pt x="4119218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119218" y="0"/>
                    </a:lnTo>
                    <a:cubicBezTo>
                      <a:pt x="4187798" y="0"/>
                      <a:pt x="4243678" y="55880"/>
                      <a:pt x="4243678" y="124460"/>
                    </a:cubicBezTo>
                    <a:lnTo>
                      <a:pt x="4243678" y="535940"/>
                    </a:lnTo>
                    <a:cubicBezTo>
                      <a:pt x="4243678" y="604520"/>
                      <a:pt x="4187798" y="660400"/>
                      <a:pt x="4119218" y="660400"/>
                    </a:cubicBezTo>
                    <a:close/>
                  </a:path>
                </a:pathLst>
              </a:custGeom>
              <a:solidFill>
                <a:srgbClr val="D94494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2914937" y="9478769"/>
              <a:ext cx="909623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pc="60" sz="3000">
                  <a:solidFill>
                    <a:srgbClr val="FFFFFF"/>
                  </a:solidFill>
                  <a:latin typeface="DM Sans"/>
                </a:rPr>
                <a:t>KELOMPOK 10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25644" y="6423584"/>
            <a:ext cx="866573" cy="86657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05231" y="8000195"/>
            <a:ext cx="505806" cy="505806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C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05869" y="8165597"/>
            <a:ext cx="553431" cy="5534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187357" y="2685352"/>
            <a:ext cx="7913286" cy="560407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6638" y="6719253"/>
            <a:ext cx="2240628" cy="350098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92992" y="238125"/>
            <a:ext cx="6102016" cy="210796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603202" y="8629650"/>
            <a:ext cx="13081596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0"/>
              </a:lnSpc>
              <a:spcBef>
                <a:spcPct val="0"/>
              </a:spcBef>
            </a:pPr>
            <a:r>
              <a:rPr lang="en-US" sz="4100">
                <a:solidFill>
                  <a:srgbClr val="000000"/>
                </a:solidFill>
                <a:latin typeface="DM Sans Bold"/>
              </a:rPr>
              <a:t>Tampilan pertama setelah program main di jalankan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C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36123" y="719966"/>
            <a:ext cx="553431" cy="5534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436123" y="2260128"/>
            <a:ext cx="11415755" cy="597383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624710">
            <a:off x="13317169" y="7061713"/>
            <a:ext cx="4173061" cy="234450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511426" y="729491"/>
            <a:ext cx="8163421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900">
                <a:solidFill>
                  <a:srgbClr val="000000"/>
                </a:solidFill>
                <a:latin typeface="DM Sans Bold"/>
              </a:rPr>
              <a:t>Halaman login untuk admin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C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80525" y="1028700"/>
            <a:ext cx="573647" cy="57364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633018" y="2707685"/>
            <a:ext cx="7021964" cy="565452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7625" y="6172200"/>
            <a:ext cx="3052433" cy="411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300385" y="6172200"/>
            <a:ext cx="3987615" cy="4114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277987" y="1316107"/>
            <a:ext cx="573202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Menu untuk admin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C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05869" y="1028700"/>
            <a:ext cx="553431" cy="5534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9144000" y="6343766"/>
            <a:ext cx="2039741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01900" y="6709089"/>
            <a:ext cx="4114800" cy="411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1183741" y="3968667"/>
            <a:ext cx="6812908" cy="479782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28700" y="1911267"/>
            <a:ext cx="4114800" cy="411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761597" y="3968667"/>
            <a:ext cx="8382403" cy="479782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707552" y="1258281"/>
            <a:ext cx="8872895" cy="64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DM Sans Bold"/>
              </a:rPr>
              <a:t>Menu menambah daftar nasabah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C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19716" y="505501"/>
            <a:ext cx="553431" cy="5534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3086100"/>
            <a:ext cx="5201728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619716" y="3086100"/>
            <a:ext cx="5201728" cy="411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800522" y="1628461"/>
            <a:ext cx="10686956" cy="762983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916876" y="792232"/>
            <a:ext cx="4454247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Menu list nasabah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C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05869" y="1028700"/>
            <a:ext cx="553431" cy="5534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7136903" y="5905467"/>
            <a:ext cx="2558194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22825" y="2358152"/>
            <a:ext cx="4319953" cy="659534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28700" y="3351906"/>
            <a:ext cx="6108203" cy="608969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01003" y="2281952"/>
            <a:ext cx="4152391" cy="633952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695097" y="3165804"/>
            <a:ext cx="7564203" cy="627579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586863" y="1191606"/>
            <a:ext cx="1111427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D1C18"/>
                </a:solidFill>
                <a:latin typeface="Genty Sans"/>
              </a:rPr>
              <a:t>Menu Laporan Nasabah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91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87928" y="414588"/>
            <a:ext cx="1111427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D1C18"/>
                </a:solidFill>
                <a:latin typeface="Genty Sans"/>
              </a:rPr>
              <a:t>Menu Nasabah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00019" y="424113"/>
            <a:ext cx="553431" cy="55343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306565" y="1358544"/>
            <a:ext cx="8170170" cy="841484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3863" y="1933025"/>
            <a:ext cx="3856426" cy="321047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31574" y="7076525"/>
            <a:ext cx="3856426" cy="32104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91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722625" y="587019"/>
            <a:ext cx="1111427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D1C18"/>
                </a:solidFill>
                <a:latin typeface="Genty Sans"/>
              </a:rPr>
              <a:t>Menu setoran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19832" y="700829"/>
            <a:ext cx="553431" cy="55343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525779" y="1767645"/>
            <a:ext cx="9597669" cy="410247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35555" y="1767645"/>
            <a:ext cx="7659903" cy="79925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91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722625" y="587019"/>
            <a:ext cx="1111427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D1C18"/>
                </a:solidFill>
                <a:latin typeface="Genty Sans"/>
              </a:rPr>
              <a:t>Menu Penarikan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19832" y="700829"/>
            <a:ext cx="553431" cy="55343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8517211" y="1970341"/>
            <a:ext cx="8742089" cy="232366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574130" y="1970341"/>
            <a:ext cx="7386654" cy="777956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91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722625" y="587019"/>
            <a:ext cx="1111427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D1C18"/>
                </a:solidFill>
                <a:latin typeface="Genty Sans"/>
              </a:rPr>
              <a:t>Menu Transfer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19832" y="700829"/>
            <a:ext cx="553431" cy="55343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08964" y="1978373"/>
            <a:ext cx="6651097" cy="718172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605335" y="1978373"/>
            <a:ext cx="6048242" cy="718172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91902" y="3511833"/>
            <a:ext cx="429438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4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10693" y="6789675"/>
            <a:ext cx="3118478" cy="325457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48352" y="2128490"/>
            <a:ext cx="17324143" cy="3629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76"/>
              </a:lnSpc>
            </a:pPr>
            <a:r>
              <a:rPr lang="en-US" sz="4813">
                <a:solidFill>
                  <a:srgbClr val="1D1C18"/>
                </a:solidFill>
                <a:latin typeface="Genty Sans"/>
              </a:rPr>
              <a:t>KETUA       : </a:t>
            </a:r>
            <a:r>
              <a:rPr lang="en-US" sz="4813">
                <a:solidFill>
                  <a:srgbClr val="1D1C18"/>
                </a:solidFill>
                <a:latin typeface="Genty Sans Bold"/>
              </a:rPr>
              <a:t>Novan Ramadhani Nur Faza   (140110210020)</a:t>
            </a:r>
          </a:p>
          <a:p>
            <a:pPr algn="just">
              <a:lnSpc>
                <a:spcPts val="5776"/>
              </a:lnSpc>
            </a:pPr>
            <a:r>
              <a:rPr lang="en-US" sz="4813">
                <a:solidFill>
                  <a:srgbClr val="1D1C18"/>
                </a:solidFill>
                <a:latin typeface="Genty Sans Bold"/>
              </a:rPr>
              <a:t>ANGGOTA : Fachrul Ananda Putra              (140110210008)</a:t>
            </a:r>
          </a:p>
          <a:p>
            <a:pPr algn="just">
              <a:lnSpc>
                <a:spcPts val="5776"/>
              </a:lnSpc>
            </a:pPr>
            <a:r>
              <a:rPr lang="en-US" sz="4813">
                <a:solidFill>
                  <a:srgbClr val="1D1C18"/>
                </a:solidFill>
                <a:latin typeface="Genty Sans Bold"/>
              </a:rPr>
              <a:t>                     Aulya Putri                                   (140110210033)</a:t>
            </a:r>
          </a:p>
          <a:p>
            <a:pPr algn="just">
              <a:lnSpc>
                <a:spcPts val="5776"/>
              </a:lnSpc>
            </a:pPr>
            <a:r>
              <a:rPr lang="en-US" sz="4813">
                <a:solidFill>
                  <a:srgbClr val="1D1C18"/>
                </a:solidFill>
                <a:latin typeface="Genty Sans Bold"/>
              </a:rPr>
              <a:t>                     Humam Siddiq Aminullah        (140110210034)</a:t>
            </a:r>
          </a:p>
          <a:p>
            <a:pPr algn="just">
              <a:lnSpc>
                <a:spcPts val="5776"/>
              </a:lnSpc>
            </a:pPr>
            <a:r>
              <a:rPr lang="en-US" sz="4813">
                <a:solidFill>
                  <a:srgbClr val="1D1C18"/>
                </a:solidFill>
                <a:latin typeface="Genty Sans Bold"/>
              </a:rPr>
              <a:t>                     Hanifah Al Affiani                      (140110210049)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3217" y="4866784"/>
            <a:ext cx="553431" cy="55343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4493">
            <a:off x="12179687" y="730903"/>
            <a:ext cx="588982" cy="58898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462857" y="391869"/>
            <a:ext cx="6436816" cy="120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7"/>
              </a:lnSpc>
              <a:spcBef>
                <a:spcPct val="0"/>
              </a:spcBef>
            </a:pPr>
            <a:r>
              <a:rPr lang="en-US" sz="7482">
                <a:solidFill>
                  <a:srgbClr val="FFFFFF"/>
                </a:solidFill>
                <a:latin typeface="DM Sans Bold"/>
              </a:rPr>
              <a:t>KELOMPOK 10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4493">
            <a:off x="4591339" y="730903"/>
            <a:ext cx="588982" cy="58898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13496" y="6789675"/>
            <a:ext cx="2698723" cy="338108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217876" y="7016829"/>
            <a:ext cx="2926779" cy="292677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09855" y="7722760"/>
            <a:ext cx="3530251" cy="2220849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23100" y="7131092"/>
            <a:ext cx="2833121" cy="281251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91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722625" y="587019"/>
            <a:ext cx="1111427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D1C18"/>
                </a:solidFill>
                <a:latin typeface="Genty Sans"/>
              </a:rPr>
              <a:t>Menu Transfer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19832" y="700829"/>
            <a:ext cx="553431" cy="55343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820494" y="1891265"/>
            <a:ext cx="8105539" cy="554236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02932" y="5006594"/>
            <a:ext cx="3485068" cy="528040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91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722625" y="587019"/>
            <a:ext cx="1111427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D1C18"/>
                </a:solidFill>
                <a:latin typeface="Genty Sans"/>
              </a:rPr>
              <a:t>Menu cicil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19832" y="700829"/>
            <a:ext cx="553431" cy="55343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-750360" y="3086100"/>
          <a:ext cx="19896251" cy="4114800"/>
        </p:xfrm>
        <a:graphic>
          <a:graphicData uri="http://schemas.openxmlformats.org/drawingml/2006/table">
            <a:tbl>
              <a:tblPr/>
              <a:tblGrid>
                <a:gridCol w="8679080"/>
                <a:gridCol w="2430354"/>
                <a:gridCol w="8786817"/>
              </a:tblGrid>
              <a:tr h="1028700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cPr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375302" y="2233850"/>
            <a:ext cx="9537395" cy="641307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91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184973" y="482735"/>
            <a:ext cx="1111427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D1C18"/>
                </a:solidFill>
                <a:latin typeface="Genty Sans"/>
              </a:rPr>
              <a:t>Menu Pinjam Uang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30979" y="700829"/>
            <a:ext cx="553431" cy="55343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58669">
            <a:off x="11490329" y="-81235"/>
            <a:ext cx="4411579" cy="411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225575" y="1481319"/>
            <a:ext cx="7629142" cy="829762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91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7284" y="719966"/>
            <a:ext cx="553431" cy="5534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31574" y="6692486"/>
            <a:ext cx="3856426" cy="321047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773696" y="2272726"/>
            <a:ext cx="12740609" cy="574154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-619022" y="606156"/>
            <a:ext cx="1111427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D1C18"/>
                </a:solidFill>
                <a:latin typeface="Genty Sans"/>
              </a:rPr>
              <a:t>Menu Rincian cicilan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91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503947" y="482735"/>
            <a:ext cx="1111427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D1C18"/>
                </a:solidFill>
                <a:latin typeface="Genty Sans"/>
              </a:rPr>
              <a:t>Menu Bayar Cicilan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867284" y="596544"/>
            <a:ext cx="553431" cy="55343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46518" y="1948556"/>
            <a:ext cx="6916432" cy="703335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211273">
            <a:off x="14764273" y="4483995"/>
            <a:ext cx="3523727" cy="352372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144000" y="1948556"/>
            <a:ext cx="8741620" cy="416689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4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4493">
            <a:off x="10335631" y="650141"/>
            <a:ext cx="588982" cy="5889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9450" r="0" b="0"/>
          <a:stretch>
            <a:fillRect/>
          </a:stretch>
        </p:blipFill>
        <p:spPr>
          <a:xfrm flipH="false" flipV="false" rot="0">
            <a:off x="3258732" y="2682276"/>
            <a:ext cx="13044310" cy="618174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85748">
            <a:off x="747071" y="1649415"/>
            <a:ext cx="4527116" cy="156391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78209" y="554107"/>
            <a:ext cx="839695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D1C18"/>
                </a:solidFill>
                <a:latin typeface="Genty Sans"/>
              </a:rPr>
              <a:t>Menampilkan  Menu Utama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4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4493">
            <a:off x="11748550" y="650141"/>
            <a:ext cx="588982" cy="5889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16916" r="0" b="0"/>
          <a:stretch>
            <a:fillRect/>
          </a:stretch>
        </p:blipFill>
        <p:spPr>
          <a:xfrm flipH="false" flipV="false" rot="0">
            <a:off x="1028700" y="2732969"/>
            <a:ext cx="8905575" cy="264060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19953" r="0" b="0"/>
          <a:stretch>
            <a:fillRect/>
          </a:stretch>
        </p:blipFill>
        <p:spPr>
          <a:xfrm flipH="false" flipV="false" rot="0">
            <a:off x="1028700" y="6526335"/>
            <a:ext cx="8925050" cy="273196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78209" y="554107"/>
            <a:ext cx="996403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D1C18"/>
                </a:solidFill>
                <a:latin typeface="Genty Sans"/>
              </a:rPr>
              <a:t>Menampilkan Login Admin Bank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0475968" y="3784446"/>
            <a:ext cx="1540218" cy="0"/>
          </a:xfrm>
          <a:prstGeom prst="line">
            <a:avLst/>
          </a:prstGeom>
          <a:ln cap="flat" w="47625">
            <a:solidFill>
              <a:srgbClr val="1D1C1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2300695" y="3536161"/>
            <a:ext cx="13506315" cy="46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9"/>
              </a:lnSpc>
            </a:pPr>
            <a:r>
              <a:rPr lang="en-US" sz="2899">
                <a:solidFill>
                  <a:srgbClr val="1D1C18"/>
                </a:solidFill>
                <a:latin typeface="DM Sans Bold"/>
              </a:rPr>
              <a:t>Input login admin benar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10475968" y="7551805"/>
            <a:ext cx="1540218" cy="0"/>
          </a:xfrm>
          <a:prstGeom prst="line">
            <a:avLst/>
          </a:prstGeom>
          <a:ln cap="flat" w="47625">
            <a:solidFill>
              <a:srgbClr val="1D1C1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12300695" y="7303520"/>
            <a:ext cx="13506315" cy="46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9"/>
              </a:lnSpc>
            </a:pPr>
            <a:r>
              <a:rPr lang="en-US" sz="2899">
                <a:solidFill>
                  <a:srgbClr val="1D1C18"/>
                </a:solidFill>
                <a:latin typeface="DM Sans Bold"/>
              </a:rPr>
              <a:t>Input login admin salah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4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4493">
            <a:off x="11950753" y="650141"/>
            <a:ext cx="588982" cy="5889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11750" r="0" b="0"/>
          <a:stretch>
            <a:fillRect/>
          </a:stretch>
        </p:blipFill>
        <p:spPr>
          <a:xfrm flipH="false" flipV="false" rot="0">
            <a:off x="2777581" y="2952968"/>
            <a:ext cx="12732837" cy="538380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96855" y="563632"/>
            <a:ext cx="4114800" cy="4114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78209" y="554107"/>
            <a:ext cx="1016623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D1C18"/>
                </a:solidFill>
                <a:latin typeface="Genty Sans"/>
              </a:rPr>
              <a:t>Menampilkan  Menu Admin Bank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4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8757242" y="3784446"/>
            <a:ext cx="1540218" cy="0"/>
          </a:xfrm>
          <a:prstGeom prst="line">
            <a:avLst/>
          </a:prstGeom>
          <a:ln cap="flat" w="47625">
            <a:solidFill>
              <a:srgbClr val="1D1C1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 rot="-10800000">
            <a:off x="7987133" y="7929473"/>
            <a:ext cx="1540218" cy="0"/>
          </a:xfrm>
          <a:prstGeom prst="line">
            <a:avLst/>
          </a:prstGeom>
          <a:ln cap="flat" w="47625">
            <a:solidFill>
              <a:srgbClr val="1D1C18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8719" r="0" b="0"/>
          <a:stretch>
            <a:fillRect/>
          </a:stretch>
        </p:blipFill>
        <p:spPr>
          <a:xfrm flipH="false" flipV="false" rot="0">
            <a:off x="747071" y="2137460"/>
            <a:ext cx="7648232" cy="412767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8682" r="0" b="0"/>
          <a:stretch>
            <a:fillRect/>
          </a:stretch>
        </p:blipFill>
        <p:spPr>
          <a:xfrm flipH="false" flipV="false" rot="0">
            <a:off x="9874362" y="5537778"/>
            <a:ext cx="7648232" cy="414686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4493">
            <a:off x="12281835" y="650141"/>
            <a:ext cx="588982" cy="58898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97460" y="3165979"/>
            <a:ext cx="7315200" cy="123693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671933" y="7311006"/>
            <a:ext cx="7315200" cy="123693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581969" y="3536161"/>
            <a:ext cx="13506315" cy="46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9"/>
              </a:lnSpc>
            </a:pPr>
            <a:r>
              <a:rPr lang="en-US" sz="2899">
                <a:solidFill>
                  <a:srgbClr val="1D1C18"/>
                </a:solidFill>
                <a:latin typeface="DM Sans Bold"/>
              </a:rPr>
              <a:t>Input data nasabah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183617" y="7681187"/>
            <a:ext cx="4573625" cy="46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9"/>
              </a:lnSpc>
            </a:pPr>
            <a:r>
              <a:rPr lang="en-US" sz="2899">
                <a:solidFill>
                  <a:srgbClr val="1D1C18"/>
                </a:solidFill>
                <a:latin typeface="DM Sans Bold"/>
              </a:rPr>
              <a:t>Input data nasabah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78209" y="554107"/>
            <a:ext cx="1250762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D1C18"/>
                </a:solidFill>
                <a:latin typeface="Genty Sans"/>
              </a:rPr>
              <a:t>Menampilkan Input Data Nasabah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4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4493">
            <a:off x="12281835" y="650141"/>
            <a:ext cx="588982" cy="58898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10175165" y="3251434"/>
            <a:ext cx="1540218" cy="0"/>
          </a:xfrm>
          <a:prstGeom prst="line">
            <a:avLst/>
          </a:prstGeom>
          <a:ln cap="flat" w="47625">
            <a:solidFill>
              <a:srgbClr val="1D1C18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15406" r="0" b="0"/>
          <a:stretch>
            <a:fillRect/>
          </a:stretch>
        </p:blipFill>
        <p:spPr>
          <a:xfrm flipH="false" flipV="false" rot="0">
            <a:off x="1028700" y="2252805"/>
            <a:ext cx="8845662" cy="2558471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8587" r="0" b="0"/>
          <a:stretch>
            <a:fillRect/>
          </a:stretch>
        </p:blipFill>
        <p:spPr>
          <a:xfrm flipH="false" flipV="false" rot="0">
            <a:off x="1047750" y="5393050"/>
            <a:ext cx="7520371" cy="457883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78209" y="554107"/>
            <a:ext cx="1250762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D1C18"/>
                </a:solidFill>
                <a:latin typeface="Genty Sans"/>
              </a:rPr>
              <a:t>Menampilkan Input Data Nasabah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99892" y="2812648"/>
            <a:ext cx="4571884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9"/>
              </a:lnSpc>
            </a:pPr>
            <a:r>
              <a:rPr lang="en-US" sz="2899">
                <a:solidFill>
                  <a:srgbClr val="1D1C18"/>
                </a:solidFill>
                <a:latin typeface="DM Sans Bold"/>
              </a:rPr>
              <a:t>Input data nasabah rekening sudah ada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9144000" y="7621985"/>
            <a:ext cx="1540218" cy="0"/>
          </a:xfrm>
          <a:prstGeom prst="line">
            <a:avLst/>
          </a:prstGeom>
          <a:ln cap="flat" w="47625">
            <a:solidFill>
              <a:srgbClr val="1D1C1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10945274" y="7183200"/>
            <a:ext cx="4571884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9"/>
              </a:lnSpc>
            </a:pPr>
            <a:r>
              <a:rPr lang="en-US" sz="2899">
                <a:solidFill>
                  <a:srgbClr val="1D1C18"/>
                </a:solidFill>
                <a:latin typeface="DM Sans Bold"/>
              </a:rPr>
              <a:t>Input data nasabah selanjutnya salah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4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11750">
            <a:off x="12289808" y="-186122"/>
            <a:ext cx="6260060" cy="439769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31227">
            <a:off x="797180" y="346888"/>
            <a:ext cx="4329049" cy="428969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5845" y="5143500"/>
            <a:ext cx="3899192" cy="481922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885377" y="3436432"/>
            <a:ext cx="4517246" cy="4114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058934" y="4646107"/>
            <a:ext cx="9596636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PROGRAM BANK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C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84983" y="667916"/>
            <a:ext cx="553431" cy="5534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10908" r="0" b="11598"/>
          <a:stretch>
            <a:fillRect/>
          </a:stretch>
        </p:blipFill>
        <p:spPr>
          <a:xfrm flipH="false" flipV="false" rot="0">
            <a:off x="747071" y="2048096"/>
            <a:ext cx="8396929" cy="331008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78209" y="554107"/>
            <a:ext cx="1421029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D1C18"/>
                </a:solidFill>
                <a:latin typeface="Genty Sans"/>
              </a:rPr>
              <a:t>Menampilkan list nasabah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34789" y="4187075"/>
            <a:ext cx="1940337" cy="287651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46242">
            <a:off x="15478562" y="1390876"/>
            <a:ext cx="2485260" cy="225480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611907">
            <a:off x="15890222" y="7895011"/>
            <a:ext cx="6887926" cy="478397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2"/>
          <a:srcRect l="0" t="17706" r="0" b="0"/>
          <a:stretch>
            <a:fillRect/>
          </a:stretch>
        </p:blipFill>
        <p:spPr>
          <a:xfrm flipH="false" flipV="false" rot="0">
            <a:off x="747071" y="6473599"/>
            <a:ext cx="10584487" cy="350177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C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19612" y="554107"/>
            <a:ext cx="1145292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1D1C18"/>
                </a:solidFill>
                <a:latin typeface="Genty Sans"/>
              </a:rPr>
              <a:t>Menu laporan dan penarikan setor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819107" y="667916"/>
            <a:ext cx="553431" cy="55343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14117" r="0" b="0"/>
          <a:stretch>
            <a:fillRect/>
          </a:stretch>
        </p:blipFill>
        <p:spPr>
          <a:xfrm flipH="false" flipV="false" rot="0">
            <a:off x="464264" y="2042294"/>
            <a:ext cx="5260137" cy="218052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4455" r="0" b="0"/>
          <a:stretch>
            <a:fillRect/>
          </a:stretch>
        </p:blipFill>
        <p:spPr>
          <a:xfrm flipH="false" flipV="false" rot="0">
            <a:off x="11685112" y="2042294"/>
            <a:ext cx="5574188" cy="768583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2813" t="8339" r="2813" b="0"/>
          <a:stretch>
            <a:fillRect/>
          </a:stretch>
        </p:blipFill>
        <p:spPr>
          <a:xfrm flipH="false" flipV="false" rot="0">
            <a:off x="464264" y="4937192"/>
            <a:ext cx="5433616" cy="4807984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>
            <a:off x="5897880" y="2953339"/>
            <a:ext cx="5236182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rot="-10800000">
            <a:off x="6326867" y="7491980"/>
            <a:ext cx="480719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77714" y="5566980"/>
            <a:ext cx="1305500" cy="1925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91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722625" y="587019"/>
            <a:ext cx="1111427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D1C18"/>
                </a:solidFill>
                <a:latin typeface="Genty Sans"/>
              </a:rPr>
              <a:t>Menu Nasabah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19832" y="700829"/>
            <a:ext cx="553431" cy="55343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9946" r="0" b="0"/>
          <a:stretch>
            <a:fillRect/>
          </a:stretch>
        </p:blipFill>
        <p:spPr>
          <a:xfrm flipH="false" flipV="false" rot="0">
            <a:off x="299804" y="2119537"/>
            <a:ext cx="7069418" cy="302396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28369" r="0" b="0"/>
          <a:stretch>
            <a:fillRect/>
          </a:stretch>
        </p:blipFill>
        <p:spPr>
          <a:xfrm flipH="false" flipV="false" rot="0">
            <a:off x="10593386" y="2849951"/>
            <a:ext cx="7140671" cy="99551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14358" y="6478270"/>
            <a:ext cx="4222627" cy="293280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9"/>
          <a:srcRect l="0" t="15105" r="0" b="0"/>
          <a:stretch>
            <a:fillRect/>
          </a:stretch>
        </p:blipFill>
        <p:spPr>
          <a:xfrm flipH="false" flipV="false" rot="0">
            <a:off x="10593386" y="4824025"/>
            <a:ext cx="7140671" cy="3626028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694866" y="1651541"/>
            <a:ext cx="13506315" cy="46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1D1C18"/>
                </a:solidFill>
                <a:latin typeface="DM Sans Bold"/>
              </a:rPr>
              <a:t>Input rekening benar: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4527079" y="5648325"/>
            <a:ext cx="13506315" cy="46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9"/>
              </a:lnSpc>
            </a:pPr>
            <a:r>
              <a:rPr lang="en-US" sz="2899">
                <a:solidFill>
                  <a:srgbClr val="1D1C18"/>
                </a:solidFill>
                <a:latin typeface="DM Sans Bold"/>
              </a:rPr>
              <a:t>Input rekening salah: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7804825" y="1899827"/>
            <a:ext cx="2348822" cy="0"/>
          </a:xfrm>
          <a:prstGeom prst="line">
            <a:avLst/>
          </a:prstGeom>
          <a:ln cap="flat" w="47625">
            <a:solidFill>
              <a:srgbClr val="1D1C18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rot="0">
            <a:off x="7804825" y="3102945"/>
            <a:ext cx="2348822" cy="0"/>
          </a:xfrm>
          <a:prstGeom prst="line">
            <a:avLst/>
          </a:prstGeom>
          <a:ln cap="flat" w="47625">
            <a:solidFill>
              <a:srgbClr val="1D1C1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-5400000">
            <a:off x="8756815" y="4499778"/>
            <a:ext cx="2746040" cy="0"/>
          </a:xfrm>
          <a:prstGeom prst="line">
            <a:avLst/>
          </a:prstGeom>
          <a:ln cap="flat" w="47625">
            <a:solidFill>
              <a:srgbClr val="1D1C1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-10800000">
            <a:off x="4875049" y="5895577"/>
            <a:ext cx="5278618" cy="0"/>
          </a:xfrm>
          <a:prstGeom prst="line">
            <a:avLst/>
          </a:prstGeom>
          <a:ln cap="flat" w="47625">
            <a:solidFill>
              <a:srgbClr val="1D1C18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rcRect l="0" t="27915" r="0" b="0"/>
          <a:stretch>
            <a:fillRect/>
          </a:stretch>
        </p:blipFill>
        <p:spPr>
          <a:xfrm flipH="false" flipV="false" rot="0">
            <a:off x="242247" y="6649720"/>
            <a:ext cx="7184532" cy="143148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91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2816376" y="554107"/>
            <a:ext cx="11114275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1D1C18"/>
                </a:solidFill>
                <a:latin typeface="Genty Sans"/>
              </a:rPr>
              <a:t>Setoran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172011" y="667916"/>
            <a:ext cx="553431" cy="55343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16503" r="0" b="0"/>
          <a:stretch>
            <a:fillRect/>
          </a:stretch>
        </p:blipFill>
        <p:spPr>
          <a:xfrm flipH="false" flipV="false" rot="0">
            <a:off x="421185" y="2354332"/>
            <a:ext cx="6204041" cy="304437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12027" r="0" b="0"/>
          <a:stretch>
            <a:fillRect/>
          </a:stretch>
        </p:blipFill>
        <p:spPr>
          <a:xfrm flipH="false" flipV="false" rot="0">
            <a:off x="421185" y="7028633"/>
            <a:ext cx="6204041" cy="288384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12027" r="0" b="0"/>
          <a:stretch>
            <a:fillRect/>
          </a:stretch>
        </p:blipFill>
        <p:spPr>
          <a:xfrm flipH="false" flipV="false" rot="0">
            <a:off x="10624988" y="7028633"/>
            <a:ext cx="6601555" cy="288384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6921" r="0" b="0"/>
          <a:stretch>
            <a:fillRect/>
          </a:stretch>
        </p:blipFill>
        <p:spPr>
          <a:xfrm flipH="false" flipV="false" rot="0">
            <a:off x="10605938" y="2075191"/>
            <a:ext cx="6601555" cy="4338229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5499034">
            <a:off x="3121756" y="5930912"/>
            <a:ext cx="826711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rot="0">
            <a:off x="7097889" y="8273414"/>
            <a:ext cx="2818610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350581" y="296932"/>
            <a:ext cx="2565918" cy="2057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506143" y="639341"/>
            <a:ext cx="13506315" cy="94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69"/>
              </a:lnSpc>
            </a:pPr>
            <a:r>
              <a:rPr lang="en-US" sz="2899">
                <a:solidFill>
                  <a:srgbClr val="1D1C18"/>
                </a:solidFill>
                <a:latin typeface="DM Sans Bold"/>
              </a:rPr>
              <a:t>Tampilan pada laporan penarikan </a:t>
            </a:r>
          </a:p>
          <a:p>
            <a:pPr>
              <a:lnSpc>
                <a:spcPts val="3769"/>
              </a:lnSpc>
            </a:pPr>
            <a:r>
              <a:rPr lang="en-US" sz="2899">
                <a:solidFill>
                  <a:srgbClr val="1D1C18"/>
                </a:solidFill>
                <a:latin typeface="DM Sans Bold"/>
              </a:rPr>
              <a:t>dan setoran admin setelah penyetoran: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721" r="36668" b="68550"/>
          <a:stretch>
            <a:fillRect/>
          </a:stretch>
        </p:blipFill>
        <p:spPr>
          <a:xfrm flipH="false" flipV="false" rot="0">
            <a:off x="1028700" y="6019699"/>
            <a:ext cx="7066062" cy="340566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73595" y="360749"/>
            <a:ext cx="1242939" cy="124293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12784" t="26516" r="60728" b="48506"/>
          <a:stretch>
            <a:fillRect/>
          </a:stretch>
        </p:blipFill>
        <p:spPr>
          <a:xfrm flipH="false" flipV="false" rot="0">
            <a:off x="1028700" y="1788076"/>
            <a:ext cx="6325887" cy="335542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0" t="4075" r="49140" b="53764"/>
          <a:stretch>
            <a:fillRect/>
          </a:stretch>
        </p:blipFill>
        <p:spPr>
          <a:xfrm flipH="false" flipV="false" rot="0">
            <a:off x="8903345" y="6019699"/>
            <a:ext cx="7091719" cy="340566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94762" y="2487071"/>
            <a:ext cx="8165057" cy="240498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72344" y="320362"/>
            <a:ext cx="12644835" cy="116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Genty Sans"/>
              </a:rPr>
              <a:t>Menampilkan Menu Penarikan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03345" y="2654008"/>
            <a:ext cx="7091719" cy="1566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1"/>
              </a:lnSpc>
            </a:pPr>
            <a:r>
              <a:rPr lang="en-US" sz="2993">
                <a:solidFill>
                  <a:srgbClr val="000000"/>
                </a:solidFill>
                <a:latin typeface="Genty Sans"/>
              </a:rPr>
              <a:t> keluaran jika memilih opsi penarikan akan mengisi beberapa data nasabah dan nomial yang ingin diambil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513" r="47120" b="85248"/>
          <a:stretch>
            <a:fillRect/>
          </a:stretch>
        </p:blipFill>
        <p:spPr>
          <a:xfrm flipH="false" flipV="false" rot="0">
            <a:off x="5794765" y="3960853"/>
            <a:ext cx="6092331" cy="13756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2784" t="26516" r="65169" b="48506"/>
          <a:stretch>
            <a:fillRect/>
          </a:stretch>
        </p:blipFill>
        <p:spPr>
          <a:xfrm flipH="false" flipV="false" rot="0">
            <a:off x="6550678" y="413255"/>
            <a:ext cx="4234141" cy="2698376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6973032">
            <a:off x="8079414" y="5647503"/>
            <a:ext cx="1176668" cy="1850278"/>
            <a:chOff x="0" y="0"/>
            <a:chExt cx="1042670" cy="1639570"/>
          </a:xfrm>
        </p:grpSpPr>
        <p:sp>
          <p:nvSpPr>
            <p:cNvPr name="Freeform 5" id="5"/>
            <p:cNvSpPr/>
            <p:nvPr/>
          </p:nvSpPr>
          <p:spPr>
            <a:xfrm>
              <a:off x="44450" y="44450"/>
              <a:ext cx="953770" cy="1550670"/>
            </a:xfrm>
            <a:custGeom>
              <a:avLst/>
              <a:gdLst/>
              <a:ahLst/>
              <a:cxnLst/>
              <a:rect r="r" b="b" t="t" l="l"/>
              <a:pathLst>
                <a:path h="1550670" w="953770">
                  <a:moveTo>
                    <a:pt x="953770" y="838200"/>
                  </a:moveTo>
                  <a:lnTo>
                    <a:pt x="0" y="0"/>
                  </a:lnTo>
                  <a:lnTo>
                    <a:pt x="29210" y="1268730"/>
                  </a:lnTo>
                  <a:lnTo>
                    <a:pt x="337820" y="967740"/>
                  </a:lnTo>
                  <a:lnTo>
                    <a:pt x="609600" y="1550670"/>
                  </a:lnTo>
                  <a:lnTo>
                    <a:pt x="796290" y="1463040"/>
                  </a:lnTo>
                  <a:lnTo>
                    <a:pt x="524510" y="88138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Freeform 6" id="6"/>
            <p:cNvSpPr/>
            <p:nvPr/>
          </p:nvSpPr>
          <p:spPr>
            <a:xfrm>
              <a:off x="0" y="-3810"/>
              <a:ext cx="1045210" cy="1643380"/>
            </a:xfrm>
            <a:custGeom>
              <a:avLst/>
              <a:gdLst/>
              <a:ahLst/>
              <a:cxnLst/>
              <a:rect r="r" b="b" t="t" l="l"/>
              <a:pathLst>
                <a:path h="1643380" w="1045210">
                  <a:moveTo>
                    <a:pt x="654050" y="1643380"/>
                  </a:moveTo>
                  <a:cubicBezTo>
                    <a:pt x="648970" y="1643380"/>
                    <a:pt x="643890" y="1642110"/>
                    <a:pt x="638810" y="1640840"/>
                  </a:cubicBezTo>
                  <a:cubicBezTo>
                    <a:pt x="627380" y="1637030"/>
                    <a:pt x="618490" y="1628140"/>
                    <a:pt x="613410" y="1617980"/>
                  </a:cubicBezTo>
                  <a:lnTo>
                    <a:pt x="368300" y="1092200"/>
                  </a:lnTo>
                  <a:lnTo>
                    <a:pt x="105410" y="1348740"/>
                  </a:lnTo>
                  <a:cubicBezTo>
                    <a:pt x="92710" y="1361440"/>
                    <a:pt x="73660" y="1365250"/>
                    <a:pt x="57150" y="1357630"/>
                  </a:cubicBezTo>
                  <a:cubicBezTo>
                    <a:pt x="40640" y="1351280"/>
                    <a:pt x="30480" y="1334770"/>
                    <a:pt x="29210" y="1316990"/>
                  </a:cubicBezTo>
                  <a:lnTo>
                    <a:pt x="0" y="49530"/>
                  </a:lnTo>
                  <a:cubicBezTo>
                    <a:pt x="0" y="31750"/>
                    <a:pt x="10160" y="15240"/>
                    <a:pt x="25400" y="7620"/>
                  </a:cubicBezTo>
                  <a:cubicBezTo>
                    <a:pt x="41910" y="0"/>
                    <a:pt x="60960" y="3810"/>
                    <a:pt x="73660" y="15240"/>
                  </a:cubicBezTo>
                  <a:lnTo>
                    <a:pt x="1027430" y="853440"/>
                  </a:lnTo>
                  <a:cubicBezTo>
                    <a:pt x="1040130" y="864870"/>
                    <a:pt x="1045210" y="883920"/>
                    <a:pt x="1040130" y="900430"/>
                  </a:cubicBezTo>
                  <a:cubicBezTo>
                    <a:pt x="1035050" y="916940"/>
                    <a:pt x="1019810" y="929640"/>
                    <a:pt x="1002030" y="930910"/>
                  </a:cubicBezTo>
                  <a:lnTo>
                    <a:pt x="635000" y="966470"/>
                  </a:lnTo>
                  <a:lnTo>
                    <a:pt x="880110" y="1492250"/>
                  </a:lnTo>
                  <a:cubicBezTo>
                    <a:pt x="890270" y="1515110"/>
                    <a:pt x="881380" y="1540510"/>
                    <a:pt x="858520" y="1550670"/>
                  </a:cubicBezTo>
                  <a:lnTo>
                    <a:pt x="671830" y="1638300"/>
                  </a:lnTo>
                  <a:cubicBezTo>
                    <a:pt x="666750" y="1642110"/>
                    <a:pt x="660400" y="1643380"/>
                    <a:pt x="654050" y="1643380"/>
                  </a:cubicBezTo>
                  <a:close/>
                  <a:moveTo>
                    <a:pt x="382270" y="971550"/>
                  </a:moveTo>
                  <a:cubicBezTo>
                    <a:pt x="384810" y="971550"/>
                    <a:pt x="387350" y="971550"/>
                    <a:pt x="389890" y="972820"/>
                  </a:cubicBezTo>
                  <a:cubicBezTo>
                    <a:pt x="403860" y="975360"/>
                    <a:pt x="416560" y="984250"/>
                    <a:pt x="421640" y="998220"/>
                  </a:cubicBezTo>
                  <a:lnTo>
                    <a:pt x="674370" y="1540510"/>
                  </a:lnTo>
                  <a:lnTo>
                    <a:pt x="781050" y="1490980"/>
                  </a:lnTo>
                  <a:lnTo>
                    <a:pt x="528320" y="947420"/>
                  </a:lnTo>
                  <a:cubicBezTo>
                    <a:pt x="521970" y="934720"/>
                    <a:pt x="523240" y="919480"/>
                    <a:pt x="529590" y="906780"/>
                  </a:cubicBezTo>
                  <a:cubicBezTo>
                    <a:pt x="535940" y="894080"/>
                    <a:pt x="549910" y="886460"/>
                    <a:pt x="563880" y="883920"/>
                  </a:cubicBezTo>
                  <a:lnTo>
                    <a:pt x="891540" y="850900"/>
                  </a:lnTo>
                  <a:lnTo>
                    <a:pt x="91440" y="147320"/>
                  </a:lnTo>
                  <a:lnTo>
                    <a:pt x="115570" y="1212850"/>
                  </a:lnTo>
                  <a:lnTo>
                    <a:pt x="350520" y="982980"/>
                  </a:lnTo>
                  <a:cubicBezTo>
                    <a:pt x="359410" y="976630"/>
                    <a:pt x="370840" y="971550"/>
                    <a:pt x="382270" y="97155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98049">
            <a:off x="997905" y="-146904"/>
            <a:ext cx="5251241" cy="494571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97403" y="7044175"/>
            <a:ext cx="4487056" cy="104426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3705" r="36734" b="69445"/>
          <a:stretch>
            <a:fillRect/>
          </a:stretch>
        </p:blipFill>
        <p:spPr>
          <a:xfrm flipH="false" flipV="false" rot="0">
            <a:off x="10441963" y="6184262"/>
            <a:ext cx="6817337" cy="307403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rcRect l="0" t="4154" r="36688" b="65784"/>
          <a:stretch>
            <a:fillRect/>
          </a:stretch>
        </p:blipFill>
        <p:spPr>
          <a:xfrm flipH="false" flipV="false" rot="0">
            <a:off x="1028700" y="6184262"/>
            <a:ext cx="6084714" cy="306966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8700" y="857240"/>
            <a:ext cx="4972148" cy="2193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5"/>
              </a:lnSpc>
            </a:pPr>
            <a:r>
              <a:rPr lang="en-US" sz="2511">
                <a:solidFill>
                  <a:srgbClr val="000000"/>
                </a:solidFill>
                <a:latin typeface="Genty Sans"/>
              </a:rPr>
              <a:t>keluaran jika memilih opsi transfer akan mengisi nomor rekening yang dituju, data rekening yang dituju dan nominalnya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13414" y="7407529"/>
            <a:ext cx="3268806" cy="574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1"/>
              </a:lnSpc>
            </a:pPr>
            <a:r>
              <a:rPr lang="en-US" sz="1650">
                <a:solidFill>
                  <a:srgbClr val="000000"/>
                </a:solidFill>
                <a:latin typeface="Genty Sans"/>
              </a:rPr>
              <a:t>hasil jika data sudah benar akan keluar sisa saldo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982500" y="66200"/>
            <a:ext cx="1305500" cy="1925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955" r="47120" b="85248"/>
          <a:stretch>
            <a:fillRect/>
          </a:stretch>
        </p:blipFill>
        <p:spPr>
          <a:xfrm flipH="false" flipV="false" rot="0">
            <a:off x="2040184" y="2028312"/>
            <a:ext cx="6092331" cy="14440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3017" r="35091" b="51288"/>
          <a:stretch>
            <a:fillRect/>
          </a:stretch>
        </p:blipFill>
        <p:spPr>
          <a:xfrm flipH="false" flipV="false" rot="0">
            <a:off x="10002964" y="3830810"/>
            <a:ext cx="7256336" cy="542749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4430" r="33539" b="63852"/>
          <a:stretch>
            <a:fillRect/>
          </a:stretch>
        </p:blipFill>
        <p:spPr>
          <a:xfrm flipH="false" flipV="false" rot="0">
            <a:off x="1028700" y="5143500"/>
            <a:ext cx="8115300" cy="4114800"/>
          </a:xfrm>
          <a:prstGeom prst="rect">
            <a:avLst/>
          </a:prstGeom>
        </p:spPr>
      </p:pic>
      <p:grpSp>
        <p:nvGrpSpPr>
          <p:cNvPr name="Group 5" id="5"/>
          <p:cNvGrpSpPr>
            <a:grpSpLocks noChangeAspect="true"/>
          </p:cNvGrpSpPr>
          <p:nvPr/>
        </p:nvGrpSpPr>
        <p:grpSpPr>
          <a:xfrm rot="10295602">
            <a:off x="9029578" y="1810029"/>
            <a:ext cx="877262" cy="1379470"/>
            <a:chOff x="0" y="0"/>
            <a:chExt cx="1042670" cy="1639570"/>
          </a:xfrm>
        </p:grpSpPr>
        <p:sp>
          <p:nvSpPr>
            <p:cNvPr name="Freeform 6" id="6"/>
            <p:cNvSpPr/>
            <p:nvPr/>
          </p:nvSpPr>
          <p:spPr>
            <a:xfrm>
              <a:off x="44450" y="44450"/>
              <a:ext cx="953770" cy="1550670"/>
            </a:xfrm>
            <a:custGeom>
              <a:avLst/>
              <a:gdLst/>
              <a:ahLst/>
              <a:cxnLst/>
              <a:rect r="r" b="b" t="t" l="l"/>
              <a:pathLst>
                <a:path h="1550670" w="953770">
                  <a:moveTo>
                    <a:pt x="953770" y="838200"/>
                  </a:moveTo>
                  <a:lnTo>
                    <a:pt x="0" y="0"/>
                  </a:lnTo>
                  <a:lnTo>
                    <a:pt x="29210" y="1268730"/>
                  </a:lnTo>
                  <a:lnTo>
                    <a:pt x="337820" y="967740"/>
                  </a:lnTo>
                  <a:lnTo>
                    <a:pt x="609600" y="1550670"/>
                  </a:lnTo>
                  <a:lnTo>
                    <a:pt x="796290" y="1463040"/>
                  </a:lnTo>
                  <a:lnTo>
                    <a:pt x="524510" y="88138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0" y="-3810"/>
              <a:ext cx="1045210" cy="1643380"/>
            </a:xfrm>
            <a:custGeom>
              <a:avLst/>
              <a:gdLst/>
              <a:ahLst/>
              <a:cxnLst/>
              <a:rect r="r" b="b" t="t" l="l"/>
              <a:pathLst>
                <a:path h="1643380" w="1045210">
                  <a:moveTo>
                    <a:pt x="654050" y="1643380"/>
                  </a:moveTo>
                  <a:cubicBezTo>
                    <a:pt x="648970" y="1643380"/>
                    <a:pt x="643890" y="1642110"/>
                    <a:pt x="638810" y="1640840"/>
                  </a:cubicBezTo>
                  <a:cubicBezTo>
                    <a:pt x="627380" y="1637030"/>
                    <a:pt x="618490" y="1628140"/>
                    <a:pt x="613410" y="1617980"/>
                  </a:cubicBezTo>
                  <a:lnTo>
                    <a:pt x="368300" y="1092200"/>
                  </a:lnTo>
                  <a:lnTo>
                    <a:pt x="105410" y="1348740"/>
                  </a:lnTo>
                  <a:cubicBezTo>
                    <a:pt x="92710" y="1361440"/>
                    <a:pt x="73660" y="1365250"/>
                    <a:pt x="57150" y="1357630"/>
                  </a:cubicBezTo>
                  <a:cubicBezTo>
                    <a:pt x="40640" y="1351280"/>
                    <a:pt x="30480" y="1334770"/>
                    <a:pt x="29210" y="1316990"/>
                  </a:cubicBezTo>
                  <a:lnTo>
                    <a:pt x="0" y="49530"/>
                  </a:lnTo>
                  <a:cubicBezTo>
                    <a:pt x="0" y="31750"/>
                    <a:pt x="10160" y="15240"/>
                    <a:pt x="25400" y="7620"/>
                  </a:cubicBezTo>
                  <a:cubicBezTo>
                    <a:pt x="41910" y="0"/>
                    <a:pt x="60960" y="3810"/>
                    <a:pt x="73660" y="15240"/>
                  </a:cubicBezTo>
                  <a:lnTo>
                    <a:pt x="1027430" y="853440"/>
                  </a:lnTo>
                  <a:cubicBezTo>
                    <a:pt x="1040130" y="864870"/>
                    <a:pt x="1045210" y="883920"/>
                    <a:pt x="1040130" y="900430"/>
                  </a:cubicBezTo>
                  <a:cubicBezTo>
                    <a:pt x="1035050" y="916940"/>
                    <a:pt x="1019810" y="929640"/>
                    <a:pt x="1002030" y="930910"/>
                  </a:cubicBezTo>
                  <a:lnTo>
                    <a:pt x="635000" y="966470"/>
                  </a:lnTo>
                  <a:lnTo>
                    <a:pt x="880110" y="1492250"/>
                  </a:lnTo>
                  <a:cubicBezTo>
                    <a:pt x="890270" y="1515110"/>
                    <a:pt x="881380" y="1540510"/>
                    <a:pt x="858520" y="1550670"/>
                  </a:cubicBezTo>
                  <a:lnTo>
                    <a:pt x="671830" y="1638300"/>
                  </a:lnTo>
                  <a:cubicBezTo>
                    <a:pt x="666750" y="1642110"/>
                    <a:pt x="660400" y="1643380"/>
                    <a:pt x="654050" y="1643380"/>
                  </a:cubicBezTo>
                  <a:close/>
                  <a:moveTo>
                    <a:pt x="382270" y="971550"/>
                  </a:moveTo>
                  <a:cubicBezTo>
                    <a:pt x="384810" y="971550"/>
                    <a:pt x="387350" y="971550"/>
                    <a:pt x="389890" y="972820"/>
                  </a:cubicBezTo>
                  <a:cubicBezTo>
                    <a:pt x="403860" y="975360"/>
                    <a:pt x="416560" y="984250"/>
                    <a:pt x="421640" y="998220"/>
                  </a:cubicBezTo>
                  <a:lnTo>
                    <a:pt x="674370" y="1540510"/>
                  </a:lnTo>
                  <a:lnTo>
                    <a:pt x="781050" y="1490980"/>
                  </a:lnTo>
                  <a:lnTo>
                    <a:pt x="528320" y="947420"/>
                  </a:lnTo>
                  <a:cubicBezTo>
                    <a:pt x="521970" y="934720"/>
                    <a:pt x="523240" y="919480"/>
                    <a:pt x="529590" y="906780"/>
                  </a:cubicBezTo>
                  <a:cubicBezTo>
                    <a:pt x="535940" y="894080"/>
                    <a:pt x="549910" y="886460"/>
                    <a:pt x="563880" y="883920"/>
                  </a:cubicBezTo>
                  <a:lnTo>
                    <a:pt x="891540" y="850900"/>
                  </a:lnTo>
                  <a:lnTo>
                    <a:pt x="91440" y="147320"/>
                  </a:lnTo>
                  <a:lnTo>
                    <a:pt x="115570" y="1212850"/>
                  </a:lnTo>
                  <a:lnTo>
                    <a:pt x="350520" y="982980"/>
                  </a:lnTo>
                  <a:cubicBezTo>
                    <a:pt x="359410" y="976630"/>
                    <a:pt x="370840" y="971550"/>
                    <a:pt x="382270" y="971550"/>
                  </a:cubicBezTo>
                  <a:close/>
                </a:path>
              </a:pathLst>
            </a:custGeom>
            <a:solidFill>
              <a:srgbClr val="008037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37388" y="1028700"/>
            <a:ext cx="6787488" cy="199922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145058" y="1563082"/>
            <a:ext cx="4972148" cy="87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5"/>
              </a:lnSpc>
            </a:pPr>
            <a:r>
              <a:rPr lang="en-US" sz="2511">
                <a:solidFill>
                  <a:srgbClr val="000000"/>
                </a:solidFill>
                <a:latin typeface="Genty Sans"/>
              </a:rPr>
              <a:t>Jika memilih Proses transfer tidak ingin dilakukan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D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855" r="50038" b="79711"/>
          <a:stretch>
            <a:fillRect/>
          </a:stretch>
        </p:blipFill>
        <p:spPr>
          <a:xfrm flipH="false" flipV="false" rot="0">
            <a:off x="10680711" y="1415355"/>
            <a:ext cx="6578589" cy="243893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6378" r="57614" b="80490"/>
          <a:stretch>
            <a:fillRect/>
          </a:stretch>
        </p:blipFill>
        <p:spPr>
          <a:xfrm flipH="false" flipV="false" rot="0">
            <a:off x="10680711" y="4688626"/>
            <a:ext cx="6578589" cy="118075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7518" r="47873" b="57595"/>
          <a:stretch>
            <a:fillRect/>
          </a:stretch>
        </p:blipFill>
        <p:spPr>
          <a:xfrm flipH="false" flipV="false" rot="0">
            <a:off x="10680711" y="6707583"/>
            <a:ext cx="6578589" cy="255071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12784" t="26516" r="65169" b="48506"/>
          <a:stretch>
            <a:fillRect/>
          </a:stretch>
        </p:blipFill>
        <p:spPr>
          <a:xfrm flipH="false" flipV="false" rot="0">
            <a:off x="1277649" y="3643069"/>
            <a:ext cx="4234141" cy="269837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007081" y="3180196"/>
            <a:ext cx="4256485" cy="392660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511790" y="1294206"/>
            <a:ext cx="4751776" cy="1298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enty Sans"/>
              </a:rPr>
              <a:t>keluaran jika memilih opsi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enty Sans"/>
              </a:rPr>
              <a:t>top up ditampilkan seperti gambar disamping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70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94722" y="751984"/>
            <a:ext cx="553431" cy="5534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12784" t="26516" r="60728" b="38354"/>
          <a:stretch>
            <a:fillRect/>
          </a:stretch>
        </p:blipFill>
        <p:spPr>
          <a:xfrm flipH="false" flipV="false" rot="0">
            <a:off x="2271201" y="2254743"/>
            <a:ext cx="6325887" cy="471923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446518" y="1305416"/>
            <a:ext cx="1649366" cy="1649366"/>
            <a:chOff x="0" y="0"/>
            <a:chExt cx="2199154" cy="219915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199154" cy="2199154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24039" y="24039"/>
              <a:ext cx="2151076" cy="2151076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D1C18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504645" y="385201"/>
              <a:ext cx="1189864" cy="1422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6999">
                  <a:solidFill>
                    <a:srgbClr val="FFFFFF"/>
                  </a:solidFill>
                  <a:latin typeface="DM Sans Bold"/>
                </a:rPr>
                <a:t>1</a:t>
              </a: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78741">
            <a:off x="-205564" y="7360629"/>
            <a:ext cx="3498614" cy="3795341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9096667" y="4614361"/>
            <a:ext cx="1649366" cy="1649366"/>
            <a:chOff x="0" y="0"/>
            <a:chExt cx="2199154" cy="219915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2199154" cy="2199154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24039" y="24039"/>
              <a:ext cx="2151076" cy="2151076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D1C18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504645" y="385201"/>
              <a:ext cx="1189864" cy="1422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6999">
                  <a:solidFill>
                    <a:srgbClr val="FFFFFF"/>
                  </a:solidFill>
                  <a:latin typeface="DM Sans Bold"/>
                </a:rPr>
                <a:t>2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08720" y="2556961"/>
            <a:ext cx="3379280" cy="4114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rcRect l="2425" t="7102" r="67919" b="69132"/>
          <a:stretch>
            <a:fillRect/>
          </a:stretch>
        </p:blipFill>
        <p:spPr>
          <a:xfrm flipH="false" flipV="false" rot="0">
            <a:off x="10055694" y="6011108"/>
            <a:ext cx="7203606" cy="3247192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3755637" y="301312"/>
            <a:ext cx="11320860" cy="1302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>
                <a:solidFill>
                  <a:srgbClr val="000000"/>
                </a:solidFill>
                <a:latin typeface="Genty Sans"/>
              </a:rPr>
              <a:t>Menampilkan Menu Cicil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70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59854" y="0"/>
            <a:ext cx="1398893" cy="12113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75704" y="8099738"/>
            <a:ext cx="2553944" cy="231712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42149" r="0" b="36251"/>
          <a:stretch>
            <a:fillRect/>
          </a:stretch>
        </p:blipFill>
        <p:spPr>
          <a:xfrm flipH="false" flipV="false" rot="0">
            <a:off x="2053408" y="8803689"/>
            <a:ext cx="12348180" cy="90922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2663" t="7576" r="67120" b="63747"/>
          <a:stretch>
            <a:fillRect/>
          </a:stretch>
        </p:blipFill>
        <p:spPr>
          <a:xfrm flipH="false" flipV="false" rot="0">
            <a:off x="1623672" y="1211332"/>
            <a:ext cx="6483042" cy="3460906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528873" y="0"/>
            <a:ext cx="1649366" cy="1649366"/>
            <a:chOff x="0" y="0"/>
            <a:chExt cx="2199154" cy="219915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199154" cy="219915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24039" y="24039"/>
              <a:ext cx="2151076" cy="2151076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D1C18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504645" y="385201"/>
              <a:ext cx="1189864" cy="1422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6999">
                  <a:solidFill>
                    <a:srgbClr val="FFFFFF"/>
                  </a:solidFill>
                  <a:latin typeface="DM Sans Bold"/>
                </a:rPr>
                <a:t>3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rcRect l="0" t="4507" r="56808" b="44423"/>
          <a:stretch>
            <a:fillRect/>
          </a:stretch>
        </p:blipFill>
        <p:spPr>
          <a:xfrm flipH="false" flipV="false" rot="0">
            <a:off x="9543897" y="3802459"/>
            <a:ext cx="6800896" cy="4654266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8432183" y="2558689"/>
            <a:ext cx="1649366" cy="1649366"/>
            <a:chOff x="0" y="0"/>
            <a:chExt cx="2199154" cy="2199154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2199154" cy="2199154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24039" y="24039"/>
              <a:ext cx="2151076" cy="2151076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D1C18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504645" y="385201"/>
              <a:ext cx="1189864" cy="1422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6999">
                  <a:solidFill>
                    <a:srgbClr val="FFFFFF"/>
                  </a:solidFill>
                  <a:latin typeface="DM Sans Bold"/>
                </a:rPr>
                <a:t>4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353556" y="9040812"/>
            <a:ext cx="13506315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DM Sans Bold"/>
              </a:rPr>
              <a:t>Pilih pinjam uang dan input nominal yang diinginkan dan pilih lama cicilan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4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3217" y="4866784"/>
            <a:ext cx="553431" cy="5534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4493">
            <a:off x="12179687" y="730903"/>
            <a:ext cx="588982" cy="5889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4493">
            <a:off x="4591339" y="730903"/>
            <a:ext cx="588982" cy="58898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617543" y="3001724"/>
            <a:ext cx="10292293" cy="318523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535119" y="1259522"/>
            <a:ext cx="10457141" cy="120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7"/>
              </a:lnSpc>
              <a:spcBef>
                <a:spcPct val="0"/>
              </a:spcBef>
            </a:pPr>
            <a:r>
              <a:rPr lang="en-US" sz="7482">
                <a:solidFill>
                  <a:srgbClr val="FFFFFF"/>
                </a:solidFill>
                <a:latin typeface="DM Sans Bold"/>
              </a:rPr>
              <a:t>library yang digunakan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6518" y="7627139"/>
            <a:ext cx="13843655" cy="48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6349" indent="-328174" lvl="1">
              <a:lnSpc>
                <a:spcPts val="3952"/>
              </a:lnSpc>
              <a:buFont typeface="Arial"/>
              <a:buChar char="•"/>
            </a:pPr>
            <a:r>
              <a:rPr lang="en-US" sz="3040">
                <a:solidFill>
                  <a:srgbClr val="FFFFFF"/>
                </a:solidFill>
                <a:latin typeface="DM Sans Bold"/>
              </a:rPr>
              <a:t>library conio.h berisi untuk operasi input dan output dan operasi getch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6518" y="8372412"/>
            <a:ext cx="10476674" cy="48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6349" indent="-328174" lvl="1">
              <a:lnSpc>
                <a:spcPts val="3952"/>
              </a:lnSpc>
              <a:buFont typeface="Arial"/>
              <a:buChar char="•"/>
            </a:pPr>
            <a:r>
              <a:rPr lang="en-US" sz="3040">
                <a:solidFill>
                  <a:srgbClr val="FFFFFF"/>
                </a:solidFill>
                <a:latin typeface="DM Sans Bold"/>
              </a:rPr>
              <a:t>library iomanip untuk membuat program manipulasi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6518" y="6881866"/>
            <a:ext cx="10687424" cy="48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6349" indent="-328174" lvl="1">
              <a:lnSpc>
                <a:spcPts val="3952"/>
              </a:lnSpc>
              <a:buFont typeface="Arial"/>
              <a:buChar char="•"/>
            </a:pPr>
            <a:r>
              <a:rPr lang="en-US" sz="3040">
                <a:solidFill>
                  <a:srgbClr val="FFFFFF"/>
                </a:solidFill>
                <a:latin typeface="DM Sans Bold"/>
              </a:rPr>
              <a:t>library iostream berisi untuk operasi input dan output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6518" y="9117685"/>
            <a:ext cx="10948030" cy="48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6349" indent="-328174" lvl="1">
              <a:lnSpc>
                <a:spcPts val="3952"/>
              </a:lnSpc>
              <a:buFont typeface="Arial"/>
              <a:buChar char="•"/>
            </a:pPr>
            <a:r>
              <a:rPr lang="en-US" sz="3040">
                <a:solidFill>
                  <a:srgbClr val="FFFFFF"/>
                </a:solidFill>
                <a:latin typeface="DM Sans Bold"/>
              </a:rPr>
              <a:t>library string.h untuk operasi admin login di program ini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70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59854" y="68272"/>
            <a:ext cx="1398893" cy="12113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265751">
            <a:off x="-220392" y="7077450"/>
            <a:ext cx="3573350" cy="357335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13626" r="0" b="63230"/>
          <a:stretch>
            <a:fillRect/>
          </a:stretch>
        </p:blipFill>
        <p:spPr>
          <a:xfrm flipH="false" flipV="false" rot="0">
            <a:off x="1853383" y="567890"/>
            <a:ext cx="11158551" cy="88037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2397" t="7899" r="68417" b="69303"/>
          <a:stretch>
            <a:fillRect/>
          </a:stretch>
        </p:blipFill>
        <p:spPr>
          <a:xfrm flipH="false" flipV="false" rot="0">
            <a:off x="6016874" y="6554117"/>
            <a:ext cx="6672469" cy="2931612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4702604" y="5729434"/>
            <a:ext cx="1649366" cy="1649366"/>
            <a:chOff x="0" y="0"/>
            <a:chExt cx="2199154" cy="219915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199154" cy="219915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24039" y="24039"/>
              <a:ext cx="2151076" cy="2151076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D1C18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504645" y="385201"/>
              <a:ext cx="1189864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6999">
                  <a:solidFill>
                    <a:srgbClr val="FFFFFF"/>
                  </a:solidFill>
                  <a:latin typeface="DM Sans Bold"/>
                </a:rPr>
                <a:t>6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673938"/>
            <a:ext cx="1649366" cy="1649366"/>
            <a:chOff x="0" y="0"/>
            <a:chExt cx="2199154" cy="219915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2199154" cy="2199154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24039" y="24039"/>
              <a:ext cx="2151076" cy="2151076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D1C18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504645" y="385201"/>
              <a:ext cx="1189864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6999">
                  <a:solidFill>
                    <a:srgbClr val="FFFFFF"/>
                  </a:solidFill>
                  <a:latin typeface="DM Sans Bold"/>
                </a:rPr>
                <a:t>5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49776" y="3129907"/>
            <a:ext cx="4388448" cy="107517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rcRect l="4491" t="11364" r="63924" b="57169"/>
          <a:stretch>
            <a:fillRect/>
          </a:stretch>
        </p:blipFill>
        <p:spPr>
          <a:xfrm flipH="false" flipV="false" rot="0">
            <a:off x="9733040" y="1830049"/>
            <a:ext cx="6557788" cy="3674887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rcRect l="2371" t="8402" r="68257" b="64245"/>
          <a:stretch>
            <a:fillRect/>
          </a:stretch>
        </p:blipFill>
        <p:spPr>
          <a:xfrm flipH="false" flipV="false" rot="0">
            <a:off x="1244869" y="1830049"/>
            <a:ext cx="6915469" cy="3622581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808025">
            <a:off x="16578963" y="8689076"/>
            <a:ext cx="1814322" cy="1593305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598862" y="811212"/>
            <a:ext cx="13506315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DM Sans Bold"/>
              </a:rPr>
              <a:t>menampilkan rincian dan kembali ke laman cicil pilih bayar cicilan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70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518" t="25096" r="60582" b="50000"/>
          <a:stretch>
            <a:fillRect/>
          </a:stretch>
        </p:blipFill>
        <p:spPr>
          <a:xfrm flipH="false" flipV="false" rot="0">
            <a:off x="12669345" y="6271971"/>
            <a:ext cx="5131036" cy="267208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2252" t="25569" r="60461" b="49718"/>
          <a:stretch>
            <a:fillRect/>
          </a:stretch>
        </p:blipFill>
        <p:spPr>
          <a:xfrm flipH="false" flipV="false" rot="0">
            <a:off x="6870590" y="6185785"/>
            <a:ext cx="5414509" cy="275827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12518" t="25459" r="58064" b="48771"/>
          <a:stretch>
            <a:fillRect/>
          </a:stretch>
        </p:blipFill>
        <p:spPr>
          <a:xfrm flipH="false" flipV="false" rot="0">
            <a:off x="1028700" y="6185785"/>
            <a:ext cx="5460890" cy="269076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12252" t="25096" r="59396" b="50013"/>
          <a:stretch>
            <a:fillRect/>
          </a:stretch>
        </p:blipFill>
        <p:spPr>
          <a:xfrm flipH="false" flipV="false" rot="0">
            <a:off x="12669345" y="1727370"/>
            <a:ext cx="5131036" cy="253380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12252" t="25096" r="57531" b="49897"/>
          <a:stretch>
            <a:fillRect/>
          </a:stretch>
        </p:blipFill>
        <p:spPr>
          <a:xfrm flipH="false" flipV="false" rot="0">
            <a:off x="6870590" y="1727370"/>
            <a:ext cx="5442928" cy="253380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12518" t="25096" r="56999" b="49381"/>
          <a:stretch>
            <a:fillRect/>
          </a:stretch>
        </p:blipFill>
        <p:spPr>
          <a:xfrm flipH="false" flipV="false" rot="0">
            <a:off x="1028700" y="1689270"/>
            <a:ext cx="5460890" cy="2571908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0" y="204017"/>
            <a:ext cx="1649366" cy="1649366"/>
            <a:chOff x="0" y="0"/>
            <a:chExt cx="2199154" cy="219915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199154" cy="2199154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24039" y="24039"/>
              <a:ext cx="2151076" cy="2151076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D1C18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504645" y="385201"/>
              <a:ext cx="1189864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6999">
                  <a:solidFill>
                    <a:srgbClr val="FFFFFF"/>
                  </a:solidFill>
                  <a:latin typeface="DM Sans Bold"/>
                </a:rPr>
                <a:t>7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559854" y="68272"/>
            <a:ext cx="1398893" cy="1211332"/>
          </a:xfrm>
          <a:prstGeom prst="rect">
            <a:avLst/>
          </a:prstGeom>
        </p:spPr>
      </p:pic>
      <p:sp>
        <p:nvSpPr>
          <p:cNvPr name="AutoShape 15" id="15"/>
          <p:cNvSpPr/>
          <p:nvPr/>
        </p:nvSpPr>
        <p:spPr>
          <a:xfrm rot="0">
            <a:off x="1028700" y="5048250"/>
            <a:ext cx="16771681" cy="0"/>
          </a:xfrm>
          <a:prstGeom prst="line">
            <a:avLst/>
          </a:prstGeom>
          <a:ln cap="flat" w="190500">
            <a:solidFill>
              <a:srgbClr val="FFFFFF"/>
            </a:solidFill>
            <a:prstDash val="sysDot"/>
            <a:headEnd type="none" len="sm" w="sm"/>
            <a:tailEnd type="none" len="sm" w="sm"/>
          </a:ln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rcRect l="0" t="13626" r="23770" b="67664"/>
          <a:stretch>
            <a:fillRect/>
          </a:stretch>
        </p:blipFill>
        <p:spPr>
          <a:xfrm flipH="false" flipV="false" rot="0">
            <a:off x="1853383" y="567890"/>
            <a:ext cx="8506136" cy="711714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-836970" y="706260"/>
            <a:ext cx="13506315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DM Sans Bold"/>
              </a:rPr>
              <a:t>Input uang yang akan dibayarkan untuk cicilan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70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559854" y="68272"/>
            <a:ext cx="1398893" cy="12113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228579">
            <a:off x="-12052" y="7354835"/>
            <a:ext cx="2583313" cy="30038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37670" r="21765" b="31772"/>
          <a:stretch>
            <a:fillRect/>
          </a:stretch>
        </p:blipFill>
        <p:spPr>
          <a:xfrm flipH="false" flipV="false" rot="0">
            <a:off x="2703950" y="8349078"/>
            <a:ext cx="6828289" cy="90922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/>
          <a:srcRect l="2397" t="7387" r="68813" b="69498"/>
          <a:stretch>
            <a:fillRect/>
          </a:stretch>
        </p:blipFill>
        <p:spPr>
          <a:xfrm flipH="false" flipV="false" rot="0">
            <a:off x="777796" y="1594463"/>
            <a:ext cx="7858653" cy="354903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204017" y="204017"/>
            <a:ext cx="1649366" cy="1649366"/>
            <a:chOff x="0" y="0"/>
            <a:chExt cx="2199154" cy="219915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199154" cy="2199154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24039" y="24039"/>
              <a:ext cx="2151076" cy="2151076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D1C18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504645" y="385201"/>
              <a:ext cx="1189864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6999">
                  <a:solidFill>
                    <a:srgbClr val="FFFFFF"/>
                  </a:solidFill>
                  <a:latin typeface="DM Sans Bold"/>
                </a:rPr>
                <a:t>8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-455846" y="8586202"/>
            <a:ext cx="13506315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DM Sans Bold"/>
              </a:rPr>
              <a:t>Pilih keluar dari cicil dan menu sabah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rcRect l="12252" t="25096" r="61260" b="39968"/>
          <a:stretch>
            <a:fillRect/>
          </a:stretch>
        </p:blipFill>
        <p:spPr>
          <a:xfrm flipH="false" flipV="false" rot="0">
            <a:off x="10356922" y="4623101"/>
            <a:ext cx="6202932" cy="4601981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9144000" y="3494134"/>
            <a:ext cx="1649366" cy="1649366"/>
            <a:chOff x="0" y="0"/>
            <a:chExt cx="2199154" cy="219915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199154" cy="2199154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24039" y="24039"/>
              <a:ext cx="2151076" cy="2151076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D1C18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504645" y="385201"/>
              <a:ext cx="1189864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</a:pPr>
              <a:r>
                <a:rPr lang="en-US" sz="6999">
                  <a:solidFill>
                    <a:srgbClr val="FFFFFF"/>
                  </a:solidFill>
                  <a:latin typeface="DM Sans Bold"/>
                </a:rPr>
                <a:t>9</a:t>
              </a: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23864">
            <a:off x="14511644" y="3736814"/>
            <a:ext cx="2747656" cy="116400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70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252" t="26043" r="61793" b="45851"/>
          <a:stretch>
            <a:fillRect/>
          </a:stretch>
        </p:blipFill>
        <p:spPr>
          <a:xfrm flipH="false" flipV="false" rot="0">
            <a:off x="1028700" y="3358720"/>
            <a:ext cx="5109638" cy="311235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04017" y="2173948"/>
            <a:ext cx="1649366" cy="1649366"/>
            <a:chOff x="0" y="0"/>
            <a:chExt cx="2199154" cy="219915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199154" cy="2199154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24039" y="24039"/>
              <a:ext cx="2151076" cy="2151076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D1C18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504645" y="385201"/>
              <a:ext cx="1189864" cy="1270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60"/>
                </a:lnSpc>
              </a:pPr>
              <a:r>
                <a:rPr lang="en-US" sz="6300">
                  <a:solidFill>
                    <a:srgbClr val="FFFFFF"/>
                  </a:solidFill>
                  <a:latin typeface="DM Sans Bold"/>
                </a:rPr>
                <a:t>10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9562" y="257185"/>
            <a:ext cx="1398893" cy="1211332"/>
          </a:xfrm>
          <a:prstGeom prst="rect">
            <a:avLst/>
          </a:prstGeom>
        </p:spPr>
      </p:pic>
      <p:sp>
        <p:nvSpPr>
          <p:cNvPr name="AutoShape 10" id="10"/>
          <p:cNvSpPr/>
          <p:nvPr/>
        </p:nvSpPr>
        <p:spPr>
          <a:xfrm rot="0">
            <a:off x="6138338" y="4914900"/>
            <a:ext cx="4486718" cy="0"/>
          </a:xfrm>
          <a:prstGeom prst="line">
            <a:avLst/>
          </a:prstGeom>
          <a:ln cap="flat" w="2286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4735" r="62030" b="8523"/>
          <a:stretch>
            <a:fillRect/>
          </a:stretch>
        </p:blipFill>
        <p:spPr>
          <a:xfrm flipH="false" flipV="false" rot="0">
            <a:off x="10625056" y="1908090"/>
            <a:ext cx="5934798" cy="762643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40097" r="0" b="34200"/>
          <a:stretch>
            <a:fillRect/>
          </a:stretch>
        </p:blipFill>
        <p:spPr>
          <a:xfrm flipH="false" flipV="false" rot="0">
            <a:off x="1853383" y="452713"/>
            <a:ext cx="10376791" cy="909222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469993" y="0"/>
            <a:ext cx="3068911" cy="2533247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88621" y="645363"/>
            <a:ext cx="13506315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DM Sans Bold"/>
              </a:rPr>
              <a:t>Pilih laporan penarikan dan setoran untuk melihat total cicilan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1C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460634">
            <a:off x="2496530" y="6043935"/>
            <a:ext cx="3344518" cy="248710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265751">
            <a:off x="8718868" y="-811959"/>
            <a:ext cx="2822829" cy="282282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978741">
            <a:off x="-646283" y="991082"/>
            <a:ext cx="2642307" cy="286640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82182">
            <a:off x="12392651" y="7694672"/>
            <a:ext cx="3062327" cy="272268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272824">
            <a:off x="16422736" y="2007154"/>
            <a:ext cx="2286364" cy="338948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-1110501" y="3619010"/>
            <a:ext cx="20509002" cy="207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50"/>
              </a:lnSpc>
            </a:pPr>
            <a:r>
              <a:rPr lang="en-US" sz="15000">
                <a:solidFill>
                  <a:srgbClr val="FFFFFF"/>
                </a:solidFill>
                <a:latin typeface="Genty Sans"/>
              </a:rPr>
              <a:t>TERIMA KASIH </a:t>
            </a:r>
            <a:r>
              <a:rPr lang="en-US" sz="15000">
                <a:solidFill>
                  <a:srgbClr val="FFFFFF"/>
                </a:solidFill>
                <a:latin typeface="Genty Sans"/>
              </a:rPr>
              <a:t>!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23814" y="1708337"/>
            <a:ext cx="866573" cy="86657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52549" y="8550209"/>
            <a:ext cx="505806" cy="505806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888280" y="1455434"/>
            <a:ext cx="505806" cy="50580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4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4221" y="6314584"/>
            <a:ext cx="553431" cy="5534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4493">
            <a:off x="12179687" y="730903"/>
            <a:ext cx="588982" cy="5889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4493">
            <a:off x="4591339" y="730903"/>
            <a:ext cx="588982" cy="58898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155316" y="3897675"/>
            <a:ext cx="13977369" cy="213214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705869" y="6134100"/>
            <a:ext cx="553431" cy="55343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6641" y="5420216"/>
            <a:ext cx="4078386" cy="411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55538" y="6868016"/>
            <a:ext cx="2607524" cy="4114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197328" y="2301542"/>
            <a:ext cx="389334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Genty Sans Bold"/>
              </a:rPr>
              <a:t>Struct identitas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25303" y="6629891"/>
            <a:ext cx="14637395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struct ini berfungsi untuk penyimpan data nasabah selama program ini berjalan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4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3217" y="4866784"/>
            <a:ext cx="553431" cy="5534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4493">
            <a:off x="12179687" y="730903"/>
            <a:ext cx="588982" cy="5889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4493">
            <a:off x="4591339" y="730903"/>
            <a:ext cx="588982" cy="58898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713699" y="2683878"/>
            <a:ext cx="8860602" cy="493662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396410" y="1711492"/>
            <a:ext cx="3495179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DM Sans Bold"/>
              </a:rPr>
              <a:t>Struct admlog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61730" y="7983286"/>
            <a:ext cx="11564541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struct ini berfungsi untuk admin login di bagian halaman admin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189474">
            <a:off x="14815224" y="361375"/>
            <a:ext cx="3106962" cy="27002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4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066712" y="6078977"/>
            <a:ext cx="553431" cy="5534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4493">
            <a:off x="12179687" y="730903"/>
            <a:ext cx="588982" cy="5889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4493">
            <a:off x="4591339" y="730903"/>
            <a:ext cx="588982" cy="58898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017907" y="3676073"/>
            <a:ext cx="11183033" cy="1744143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69933" y="6165683"/>
            <a:ext cx="1367898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Mendeklarasikan semua variable yang akan di gunakan untuk menjalankan program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31061" y="6078977"/>
            <a:ext cx="553431" cy="55343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74178" y="6632408"/>
            <a:ext cx="6815404" cy="4114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5838244" y="1732973"/>
            <a:ext cx="5542359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DM Sans Bold"/>
              </a:rPr>
              <a:t>Variable yang di gunakan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449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3217" y="4866784"/>
            <a:ext cx="553431" cy="5534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4493">
            <a:off x="12179687" y="730903"/>
            <a:ext cx="588982" cy="58898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4493">
            <a:off x="4591339" y="730903"/>
            <a:ext cx="588982" cy="58898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675186" y="2463129"/>
            <a:ext cx="2937628" cy="535685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656772" y="1615404"/>
            <a:ext cx="8974455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Deklarasikan semua fungsi yang akan di gunakan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37331" y="8195346"/>
            <a:ext cx="8613339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DM Sans Bold"/>
              </a:rPr>
              <a:t>urutkan deklarasi fungsi agar mudah di pahami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678042" y="6465846"/>
            <a:ext cx="2348273" cy="38211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C3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57070" y="1582131"/>
            <a:ext cx="553431" cy="55343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625" y="114300"/>
            <a:ext cx="1398893" cy="12113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422968" y="3697457"/>
            <a:ext cx="9442064" cy="332220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572606"/>
            <a:ext cx="16230600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DM Sans Bold"/>
              </a:rPr>
              <a:t>main fungsi untuk menjalankan program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02916" y="5905666"/>
            <a:ext cx="2607585" cy="26075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DAFCmycCrak</dc:identifier>
  <dcterms:modified xsi:type="dcterms:W3CDTF">2011-08-01T06:04:30Z</dcterms:modified>
  <cp:revision>1</cp:revision>
  <dc:title>Alprog kelompok novan</dc:title>
</cp:coreProperties>
</file>